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8" roundtripDataSignature="AMtx7mhjpWYz+dAUKSfiYlKinpHviAbm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font" Target="fonts/Roboto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font" Target="fonts/Roboto-italic.fntdata"/><Relationship Id="rId44" Type="http://schemas.openxmlformats.org/officeDocument/2006/relationships/font" Target="fonts/RobotoMono-regular.fntdata"/><Relationship Id="rId21" Type="http://schemas.openxmlformats.org/officeDocument/2006/relationships/font" Target="fonts/Roboto-bold.fntdata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RobotoMedium-regular.fntdata"/><Relationship Id="rId46" Type="http://schemas.openxmlformats.org/officeDocument/2006/relationships/font" Target="fonts/RobotoMono-italic.fntdata"/><Relationship Id="rId23" Type="http://schemas.openxmlformats.org/officeDocument/2006/relationships/font" Target="fonts/Roboto-bold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48" Type="http://customschemas.google.com/relationships/presentationmetadata" Target="metadata"/><Relationship Id="rId25" Type="http://schemas.openxmlformats.org/officeDocument/2006/relationships/font" Target="fonts/RobotoMedium-bold.fntdata"/><Relationship Id="rId47" Type="http://schemas.openxmlformats.org/officeDocument/2006/relationships/font" Target="fonts/RobotoMono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3cd9b54d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a3cd9b54d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be9599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be9599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be9599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3be9599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3cd9b54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3cd9b54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3cd9b54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3cd9b54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3cd9b54d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a3cd9b54d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3cd9b54d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a3cd9b54d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6.jpg"/><Relationship Id="rId5" Type="http://schemas.openxmlformats.org/officeDocument/2006/relationships/image" Target="../media/image3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93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Worked examples of joins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3cd9b54d8_0_3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CASE 2: SOLUTION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a3cd9b54d8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a3cd9b54d8_0_35"/>
          <p:cNvSpPr txBox="1"/>
          <p:nvPr/>
        </p:nvSpPr>
        <p:spPr>
          <a:xfrm>
            <a:off x="685800" y="1447800"/>
            <a:ext cx="78438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</a:t>
            </a:r>
            <a:r>
              <a:rPr lang="en"/>
              <a:t> a.account_id, a.frequency, t.operation, sum(t.amount) </a:t>
            </a:r>
            <a:r>
              <a:rPr b="1" lang="en"/>
              <a:t>as</a:t>
            </a:r>
            <a:r>
              <a:rPr lang="en"/>
              <a:t> TotalAmount, round(sum(t.balance),2) </a:t>
            </a:r>
            <a:r>
              <a:rPr b="1" lang="en"/>
              <a:t>as</a:t>
            </a:r>
            <a:r>
              <a:rPr lang="en"/>
              <a:t> TotalBalance </a:t>
            </a:r>
            <a:r>
              <a:rPr b="1" lang="en"/>
              <a:t>from</a:t>
            </a:r>
            <a:r>
              <a:rPr lang="en"/>
              <a:t> bank.account </a:t>
            </a:r>
            <a:r>
              <a:rPr b="1" lang="en"/>
              <a:t>as</a:t>
            </a:r>
            <a:r>
              <a:rPr lang="en"/>
              <a:t>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join</a:t>
            </a:r>
            <a:r>
              <a:rPr lang="en"/>
              <a:t> bank.trans </a:t>
            </a:r>
            <a:r>
              <a:rPr b="1" lang="en"/>
              <a:t>as</a:t>
            </a:r>
            <a:r>
              <a:rPr lang="en"/>
              <a:t>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</a:t>
            </a:r>
            <a:r>
              <a:rPr lang="en"/>
              <a:t> a.account_id = t.account_id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</a:t>
            </a:r>
            <a:r>
              <a:rPr lang="en"/>
              <a:t> t.operation = 'VKLAD' </a:t>
            </a:r>
            <a:r>
              <a:rPr b="1" lang="en"/>
              <a:t>and</a:t>
            </a:r>
            <a:r>
              <a:rPr lang="en"/>
              <a:t> t.balance &gt; 1000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by</a:t>
            </a:r>
            <a:r>
              <a:rPr lang="en"/>
              <a:t> t.account_id, t.operation, a.frequency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having</a:t>
            </a:r>
            <a:r>
              <a:rPr lang="en"/>
              <a:t> TotalAmount &gt; 500000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order by</a:t>
            </a:r>
            <a:r>
              <a:rPr lang="en"/>
              <a:t> TotalAmount desc;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Steps to determine your query.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Case 1.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DEMO: STEPS TO DETERMINE THE QUERY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the following steps: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1: which tables contain the information?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2: which columns we want from each?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3: identify the restriction ( from which table you want all the information)? 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4: determine the type of join and the common column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 5: write your query.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be9599df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CASE 1: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be9599d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be9599df_0_0"/>
          <p:cNvSpPr txBox="1"/>
          <p:nvPr/>
        </p:nvSpPr>
        <p:spPr>
          <a:xfrm>
            <a:off x="693000" y="13823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Write a query to extract for each client: the 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the city and the 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district</a:t>
            </a: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Step 1: which tables contain the information? ( client and district )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Step 2: which columns we want from each? ( client_id, A1, A3 )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Step 3: identify the restrictiction ( from which table you want all the information)? ( client )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Step 4: determine the type of join ( depends on the order ) and the common column (client_id, A1)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Step 5: write your query.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be9599df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CASE 1: SOLUTION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3be9599df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3be9599df_0_6"/>
          <p:cNvSpPr txBox="1"/>
          <p:nvPr/>
        </p:nvSpPr>
        <p:spPr>
          <a:xfrm>
            <a:off x="685800" y="1600200"/>
            <a:ext cx="57543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</a:t>
            </a:r>
            <a:r>
              <a:rPr lang="en"/>
              <a:t> c.client_id, d.A2 </a:t>
            </a:r>
            <a:r>
              <a:rPr b="1" lang="en"/>
              <a:t>as</a:t>
            </a:r>
            <a:r>
              <a:rPr lang="en"/>
              <a:t> City, d.A3 </a:t>
            </a:r>
            <a:r>
              <a:rPr b="1" lang="en"/>
              <a:t>as</a:t>
            </a:r>
            <a:r>
              <a:rPr lang="en"/>
              <a:t> Region from bank.client </a:t>
            </a:r>
            <a:r>
              <a:rPr b="1" lang="en"/>
              <a:t>as</a:t>
            </a:r>
            <a:r>
              <a:rPr lang="en"/>
              <a:t>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join</a:t>
            </a:r>
            <a:r>
              <a:rPr lang="en"/>
              <a:t> bank.district </a:t>
            </a:r>
            <a:r>
              <a:rPr b="1" lang="en"/>
              <a:t>as</a:t>
            </a:r>
            <a:r>
              <a:rPr lang="en"/>
              <a:t> 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</a:t>
            </a:r>
            <a:r>
              <a:rPr lang="en"/>
              <a:t> c.client_id = d.A1;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cd9b54d8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CASE 2: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3cd9b54d8_0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3cd9b54d8_0_5"/>
          <p:cNvSpPr txBox="1"/>
          <p:nvPr/>
        </p:nvSpPr>
        <p:spPr>
          <a:xfrm>
            <a:off x="693000" y="11537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Write a query to extract for each client</a:t>
            </a: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account_id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operation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frequency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sum of amount, sum of balance, b) where the balance is over 1000, c)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operation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type is 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VKLAD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d) that have an aggregated amount of over 500,000 shown in descendent. Then get the top 10.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Step 1: which tables contain the information? ( account and trans )</a:t>
            </a:r>
            <a:endParaRPr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Step 2: which columns we want from each? ( account, frequency, operation, amount, balance )</a:t>
            </a:r>
            <a:endParaRPr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Step 3: identify the restrictiction ( from which table you want all the information)? ( client )</a:t>
            </a:r>
            <a:endParaRPr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Step 4: determine the type of join ( depends on the order ) and the common column (account_id)</a:t>
            </a:r>
            <a:endParaRPr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Step 5: write your query.</a:t>
            </a:r>
            <a:endParaRPr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3cd9b54d8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CASE 2: SOLUTION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3cd9b54d8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a3cd9b54d8_0_12"/>
          <p:cNvSpPr txBox="1"/>
          <p:nvPr/>
        </p:nvSpPr>
        <p:spPr>
          <a:xfrm>
            <a:off x="685800" y="1447800"/>
            <a:ext cx="78438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</a:t>
            </a:r>
            <a:r>
              <a:rPr lang="en"/>
              <a:t> a.account_id, a.frequency, t.operation, t.amount, t.balance </a:t>
            </a:r>
            <a:r>
              <a:rPr b="1" lang="en"/>
              <a:t>from</a:t>
            </a:r>
            <a:r>
              <a:rPr lang="en"/>
              <a:t> bank.account </a:t>
            </a:r>
            <a:r>
              <a:rPr b="1" lang="en"/>
              <a:t>as</a:t>
            </a:r>
            <a:r>
              <a:rPr lang="en"/>
              <a:t>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join</a:t>
            </a:r>
            <a:r>
              <a:rPr lang="en"/>
              <a:t> bank.trans </a:t>
            </a:r>
            <a:r>
              <a:rPr b="1" lang="en"/>
              <a:t>as</a:t>
            </a:r>
            <a:r>
              <a:rPr lang="en"/>
              <a:t>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</a:t>
            </a:r>
            <a:r>
              <a:rPr lang="en"/>
              <a:t> a.account_id = t.account_id;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</a:t>
            </a:r>
            <a:r>
              <a:rPr lang="en"/>
              <a:t> a.account_id, a.frequency, t.operation, t.amount, t.balance </a:t>
            </a:r>
            <a:r>
              <a:rPr b="1" lang="en"/>
              <a:t>from</a:t>
            </a:r>
            <a:r>
              <a:rPr lang="en"/>
              <a:t> bank.account </a:t>
            </a:r>
            <a:r>
              <a:rPr b="1" lang="en"/>
              <a:t>as</a:t>
            </a:r>
            <a:r>
              <a:rPr lang="en"/>
              <a:t>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join</a:t>
            </a:r>
            <a:r>
              <a:rPr lang="en"/>
              <a:t> bank.trans </a:t>
            </a:r>
            <a:r>
              <a:rPr b="1" lang="en"/>
              <a:t>as</a:t>
            </a:r>
            <a:r>
              <a:rPr lang="en"/>
              <a:t>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</a:t>
            </a:r>
            <a:r>
              <a:rPr lang="en"/>
              <a:t> a.account_id = t.account_id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</a:t>
            </a:r>
            <a:r>
              <a:rPr lang="en"/>
              <a:t> t.operation = 'VKLAD' and t.balance &gt; 1000;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</a:t>
            </a:r>
            <a:r>
              <a:rPr lang="en"/>
              <a:t> a.account_id, a.frequency, t.operation, sum(t.amount) </a:t>
            </a:r>
            <a:r>
              <a:rPr b="1" lang="en"/>
              <a:t>as</a:t>
            </a:r>
            <a:r>
              <a:rPr lang="en"/>
              <a:t> TotalAmount, sum(t.balance) </a:t>
            </a:r>
            <a:r>
              <a:rPr b="1" lang="en"/>
              <a:t>as</a:t>
            </a:r>
            <a:r>
              <a:rPr lang="en"/>
              <a:t> TotalBalance </a:t>
            </a:r>
            <a:r>
              <a:rPr b="1" lang="en"/>
              <a:t>from</a:t>
            </a:r>
            <a:r>
              <a:rPr lang="en"/>
              <a:t> bank.account </a:t>
            </a:r>
            <a:r>
              <a:rPr b="1" lang="en"/>
              <a:t>as</a:t>
            </a:r>
            <a:r>
              <a:rPr lang="en"/>
              <a:t>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join</a:t>
            </a:r>
            <a:r>
              <a:rPr lang="en"/>
              <a:t> bank.trans </a:t>
            </a:r>
            <a:r>
              <a:rPr b="1" lang="en"/>
              <a:t>as</a:t>
            </a:r>
            <a:r>
              <a:rPr lang="en"/>
              <a:t>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</a:t>
            </a:r>
            <a:r>
              <a:rPr lang="en"/>
              <a:t> a.account_id = t.account_id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</a:t>
            </a:r>
            <a:r>
              <a:rPr lang="en"/>
              <a:t> t.operation = 'VKLAD' </a:t>
            </a:r>
            <a:r>
              <a:rPr lang="en">
                <a:solidFill>
                  <a:schemeClr val="dk1"/>
                </a:solidFill>
              </a:rPr>
              <a:t>and t.balance &gt; 1000</a:t>
            </a: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3cd9b54d8_0_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CASE 2: SOLUTION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a3cd9b54d8_0_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a3cd9b54d8_0_21"/>
          <p:cNvSpPr txBox="1"/>
          <p:nvPr/>
        </p:nvSpPr>
        <p:spPr>
          <a:xfrm>
            <a:off x="685800" y="1447800"/>
            <a:ext cx="78438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</a:t>
            </a:r>
            <a:r>
              <a:rPr lang="en"/>
              <a:t> a.account_id, a.frequency, t.operation, t.amount, t.balance </a:t>
            </a:r>
            <a:r>
              <a:rPr b="1" lang="en"/>
              <a:t>from</a:t>
            </a:r>
            <a:r>
              <a:rPr lang="en"/>
              <a:t> bank.account </a:t>
            </a:r>
            <a:r>
              <a:rPr b="1" lang="en"/>
              <a:t>as</a:t>
            </a:r>
            <a:r>
              <a:rPr lang="en"/>
              <a:t>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join</a:t>
            </a:r>
            <a:r>
              <a:rPr lang="en"/>
              <a:t> bank.trans </a:t>
            </a:r>
            <a:r>
              <a:rPr b="1" lang="en"/>
              <a:t>as</a:t>
            </a:r>
            <a:r>
              <a:rPr lang="en"/>
              <a:t>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</a:t>
            </a:r>
            <a:r>
              <a:rPr lang="en"/>
              <a:t> a.account_id = t.account_id;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</a:t>
            </a:r>
            <a:r>
              <a:rPr lang="en"/>
              <a:t> a.account_id, a.frequency, t.operation, t.amount, t.balance </a:t>
            </a:r>
            <a:r>
              <a:rPr b="1" lang="en"/>
              <a:t>from</a:t>
            </a:r>
            <a:r>
              <a:rPr lang="en"/>
              <a:t> bank.account </a:t>
            </a:r>
            <a:r>
              <a:rPr b="1" lang="en"/>
              <a:t>as</a:t>
            </a:r>
            <a:r>
              <a:rPr lang="en"/>
              <a:t>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join</a:t>
            </a:r>
            <a:r>
              <a:rPr lang="en"/>
              <a:t> bank.trans </a:t>
            </a:r>
            <a:r>
              <a:rPr b="1" lang="en"/>
              <a:t>as</a:t>
            </a:r>
            <a:r>
              <a:rPr lang="en"/>
              <a:t>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</a:t>
            </a:r>
            <a:r>
              <a:rPr lang="en"/>
              <a:t> a.account_id = t.account_id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</a:t>
            </a:r>
            <a:r>
              <a:rPr lang="en"/>
              <a:t> t.operation = 'VKLAD';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</a:t>
            </a:r>
            <a:r>
              <a:rPr lang="en"/>
              <a:t> a.account_id, a.frequency, t.operation, sum(t.amount) </a:t>
            </a:r>
            <a:r>
              <a:rPr b="1" lang="en"/>
              <a:t>as</a:t>
            </a:r>
            <a:r>
              <a:rPr lang="en"/>
              <a:t> TotalAmount, sum(t.balance) </a:t>
            </a:r>
            <a:r>
              <a:rPr b="1" lang="en"/>
              <a:t>as</a:t>
            </a:r>
            <a:r>
              <a:rPr lang="en"/>
              <a:t> TotalBalance </a:t>
            </a:r>
            <a:r>
              <a:rPr b="1" lang="en"/>
              <a:t>from</a:t>
            </a:r>
            <a:r>
              <a:rPr lang="en"/>
              <a:t> bank.account </a:t>
            </a:r>
            <a:r>
              <a:rPr b="1" lang="en"/>
              <a:t>as</a:t>
            </a:r>
            <a:r>
              <a:rPr lang="en"/>
              <a:t>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join</a:t>
            </a:r>
            <a:r>
              <a:rPr lang="en"/>
              <a:t> bank.trans </a:t>
            </a:r>
            <a:r>
              <a:rPr b="1" lang="en"/>
              <a:t>as</a:t>
            </a:r>
            <a:r>
              <a:rPr lang="en"/>
              <a:t>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</a:t>
            </a:r>
            <a:r>
              <a:rPr lang="en"/>
              <a:t> a.account_id = t.account_id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</a:t>
            </a:r>
            <a:r>
              <a:rPr lang="en"/>
              <a:t> t.operation = 'VKLAD' </a:t>
            </a:r>
            <a:r>
              <a:rPr b="1" lang="en"/>
              <a:t>and</a:t>
            </a:r>
            <a:r>
              <a:rPr lang="en"/>
              <a:t> t.balance &gt; 1000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by</a:t>
            </a:r>
            <a:r>
              <a:rPr lang="en"/>
              <a:t> t.account_id, t.operation, a.frequency;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3cd9b54d8_0_2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CASE 2: SOLUTION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a3cd9b54d8_0_2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a3cd9b54d8_0_28"/>
          <p:cNvSpPr txBox="1"/>
          <p:nvPr/>
        </p:nvSpPr>
        <p:spPr>
          <a:xfrm>
            <a:off x="685800" y="1447800"/>
            <a:ext cx="78438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</a:t>
            </a:r>
            <a:r>
              <a:rPr lang="en"/>
              <a:t> a.account_id, a.frequency, t.operation, sum(t.amount) </a:t>
            </a:r>
            <a:r>
              <a:rPr b="1" lang="en"/>
              <a:t>as</a:t>
            </a:r>
            <a:r>
              <a:rPr lang="en"/>
              <a:t> TotalAmount, sum(t.balance) </a:t>
            </a:r>
            <a:r>
              <a:rPr b="1" lang="en"/>
              <a:t>as</a:t>
            </a:r>
            <a:r>
              <a:rPr lang="en"/>
              <a:t> TotalBalance </a:t>
            </a:r>
            <a:r>
              <a:rPr b="1" lang="en"/>
              <a:t>from</a:t>
            </a:r>
            <a:r>
              <a:rPr lang="en"/>
              <a:t> bank.account </a:t>
            </a:r>
            <a:r>
              <a:rPr b="1" lang="en"/>
              <a:t>as</a:t>
            </a:r>
            <a:r>
              <a:rPr lang="en"/>
              <a:t>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join</a:t>
            </a:r>
            <a:r>
              <a:rPr lang="en"/>
              <a:t> bank.trans </a:t>
            </a:r>
            <a:r>
              <a:rPr b="1" lang="en"/>
              <a:t>as</a:t>
            </a:r>
            <a:r>
              <a:rPr lang="en"/>
              <a:t>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</a:t>
            </a:r>
            <a:r>
              <a:rPr lang="en"/>
              <a:t> a.account_id = t.account_id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</a:t>
            </a:r>
            <a:r>
              <a:rPr lang="en"/>
              <a:t> t.operation = 'VKLAD' </a:t>
            </a:r>
            <a:r>
              <a:rPr b="1" lang="en"/>
              <a:t>and</a:t>
            </a:r>
            <a:r>
              <a:rPr lang="en"/>
              <a:t> t.balance &gt; 1000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by</a:t>
            </a:r>
            <a:r>
              <a:rPr lang="en"/>
              <a:t> t.account_id, t.operation, a.frequency;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</a:t>
            </a:r>
            <a:r>
              <a:rPr lang="en"/>
              <a:t> a.account_id, a.frequency, t.operation, sum(t.amount) </a:t>
            </a:r>
            <a:r>
              <a:rPr b="1" lang="en"/>
              <a:t>as</a:t>
            </a:r>
            <a:r>
              <a:rPr lang="en"/>
              <a:t> TotalAmount, sum(t.balance) </a:t>
            </a:r>
            <a:r>
              <a:rPr b="1" lang="en"/>
              <a:t>as</a:t>
            </a:r>
            <a:r>
              <a:rPr lang="en"/>
              <a:t> TotalBalance </a:t>
            </a:r>
            <a:r>
              <a:rPr b="1" lang="en"/>
              <a:t>from</a:t>
            </a:r>
            <a:r>
              <a:rPr lang="en"/>
              <a:t> bank.account </a:t>
            </a:r>
            <a:r>
              <a:rPr b="1" lang="en"/>
              <a:t>as</a:t>
            </a:r>
            <a:r>
              <a:rPr lang="en"/>
              <a:t>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join</a:t>
            </a:r>
            <a:r>
              <a:rPr lang="en"/>
              <a:t> bank.trans </a:t>
            </a:r>
            <a:r>
              <a:rPr b="1" lang="en"/>
              <a:t>as</a:t>
            </a:r>
            <a:r>
              <a:rPr lang="en"/>
              <a:t>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</a:t>
            </a:r>
            <a:r>
              <a:rPr lang="en"/>
              <a:t> a.account_id = t.account_id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</a:t>
            </a:r>
            <a:r>
              <a:rPr lang="en"/>
              <a:t> t.operation = 'VKLAD' </a:t>
            </a:r>
            <a:r>
              <a:rPr b="1" lang="en"/>
              <a:t>and</a:t>
            </a:r>
            <a:r>
              <a:rPr lang="en"/>
              <a:t> t.balance &gt; 1000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by</a:t>
            </a:r>
            <a:r>
              <a:rPr lang="en"/>
              <a:t> t.account_id, t.operation, a.frequency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having</a:t>
            </a:r>
            <a:r>
              <a:rPr lang="en"/>
              <a:t> TotalAmount &gt; 500000;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